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8" r:id="rId3"/>
    <p:sldId id="269" r:id="rId4"/>
    <p:sldId id="281" r:id="rId5"/>
    <p:sldId id="263" r:id="rId6"/>
    <p:sldId id="265" r:id="rId7"/>
    <p:sldId id="266" r:id="rId8"/>
    <p:sldId id="272" r:id="rId9"/>
    <p:sldId id="282" r:id="rId10"/>
    <p:sldId id="280" r:id="rId11"/>
    <p:sldId id="271" r:id="rId12"/>
    <p:sldId id="274" r:id="rId13"/>
    <p:sldId id="283" r:id="rId14"/>
    <p:sldId id="277" r:id="rId15"/>
    <p:sldId id="275" r:id="rId16"/>
    <p:sldId id="278" r:id="rId17"/>
    <p:sldId id="279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72"/>
            <p14:sldId id="282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  <p14:sldId id="283"/>
            <p14:sldId id="277"/>
          </p14:sldIdLst>
        </p14:section>
        <p14:section name="Returns &amp; Episodes" id="{2EADBA49-335F-48C6-BD04-EA996B2F424A}">
          <p14:sldIdLst>
            <p14:sldId id="275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/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AFCDC-EE60-95F9-74D3-891E26CD4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22" y="689067"/>
            <a:ext cx="12307907" cy="4765407"/>
          </a:xfrm>
        </p:spPr>
        <p:txBody>
          <a:bodyPr/>
          <a:lstStyle/>
          <a:p>
            <a:r>
              <a:rPr lang="en-GB" dirty="0"/>
              <a:t>EXPLAIN</a:t>
            </a:r>
          </a:p>
          <a:p>
            <a:endParaRPr lang="en-GB" dirty="0"/>
          </a:p>
          <a:p>
            <a:r>
              <a:rPr lang="en-GB" dirty="0"/>
              <a:t>Rewards are NOT the same as returns.</a:t>
            </a:r>
          </a:p>
          <a:p>
            <a:endParaRPr lang="en-GB" dirty="0"/>
          </a:p>
          <a:p>
            <a:r>
              <a:rPr lang="en-GB" dirty="0"/>
              <a:t>The return of a state is the expected return (the value of the state).</a:t>
            </a:r>
          </a:p>
          <a:p>
            <a:endParaRPr lang="en-GB" dirty="0"/>
          </a:p>
          <a:p>
            <a:r>
              <a:rPr lang="en-GB" dirty="0"/>
              <a:t>Rewards say what you want (sit for a treat)</a:t>
            </a:r>
          </a:p>
          <a:p>
            <a:r>
              <a:rPr lang="en-GB" dirty="0"/>
              <a:t>Returns are the Value of a state (if told to lie down (reward), sitting will</a:t>
            </a:r>
          </a:p>
          <a:p>
            <a:r>
              <a:rPr lang="en-GB" dirty="0"/>
              <a:t>	have a higher value (return) than standing (next state gets reward)</a:t>
            </a:r>
          </a:p>
        </p:txBody>
      </p:sp>
    </p:spTree>
    <p:extLst>
      <p:ext uri="{BB962C8B-B14F-4D97-AF65-F5344CB8AC3E}">
        <p14:creationId xmlns:p14="http://schemas.microsoft.com/office/powerpoint/2010/main" val="205926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1128097" cy="1790234"/>
          </a:xfrm>
        </p:spPr>
        <p:txBody>
          <a:bodyPr/>
          <a:lstStyle/>
          <a:p>
            <a:r>
              <a:rPr lang="en-GB" dirty="0"/>
              <a:t>Emphasise these things (maybe don’t need to say these things?)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4F268-60C1-A5C4-4680-A56B16B9E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242" y="546827"/>
            <a:ext cx="12243787" cy="5309146"/>
          </a:xfrm>
        </p:spPr>
        <p:txBody>
          <a:bodyPr/>
          <a:lstStyle/>
          <a:p>
            <a:r>
              <a:rPr lang="en-GB" dirty="0"/>
              <a:t>We can do whatever we want with states (abstract idea)</a:t>
            </a:r>
          </a:p>
          <a:p>
            <a:endParaRPr lang="en-GB" dirty="0"/>
          </a:p>
          <a:p>
            <a:r>
              <a:rPr lang="en-GB" dirty="0"/>
              <a:t>In code example – use Grid World (incredibly common example)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grid world -&gt; show different how abstract the idea is.</a:t>
            </a:r>
          </a:p>
          <a:p>
            <a:r>
              <a:rPr lang="en-GB" dirty="0"/>
              <a:t>	</a:t>
            </a:r>
            <a:r>
              <a:rPr lang="en-GB" dirty="0" err="1"/>
              <a:t>ie</a:t>
            </a:r>
            <a:r>
              <a:rPr lang="en-GB" dirty="0"/>
              <a:t>. Can move up, down, left, right (maybe diagonal, maybe edges)</a:t>
            </a:r>
          </a:p>
          <a:p>
            <a:endParaRPr lang="en-GB" dirty="0"/>
          </a:p>
          <a:p>
            <a:r>
              <a:rPr lang="en-GB" dirty="0"/>
              <a:t>Talk about being in a state, choosing an action -&gt; moving to another</a:t>
            </a:r>
          </a:p>
          <a:p>
            <a:r>
              <a:rPr lang="en-GB" dirty="0"/>
              <a:t>	state, getting a reward…. Being in a state</a:t>
            </a:r>
            <a:r>
              <a:rPr lang="en-GB"/>
              <a:t>, choosing an action…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668614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732</TotalTime>
  <Words>534</Words>
  <Application>Microsoft Office PowerPoint</Application>
  <PresentationFormat>Widescreen</PresentationFormat>
  <Paragraphs>92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42</cp:revision>
  <dcterms:created xsi:type="dcterms:W3CDTF">2023-09-07T08:15:46Z</dcterms:created>
  <dcterms:modified xsi:type="dcterms:W3CDTF">2023-09-27T16:26:58Z</dcterms:modified>
</cp:coreProperties>
</file>